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17" r:id="rId2"/>
    <p:sldId id="420" r:id="rId3"/>
    <p:sldId id="421" r:id="rId4"/>
    <p:sldId id="422" r:id="rId5"/>
    <p:sldId id="423" r:id="rId6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3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787B3-EDD1-E663-FB45-BFC45D5FB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" y="5"/>
            <a:ext cx="3078383" cy="513749"/>
          </a:xfrm>
          <a:prstGeom prst="rect">
            <a:avLst/>
          </a:prstGeom>
        </p:spPr>
        <p:txBody>
          <a:bodyPr vert="horz" lIns="97147" tIns="48573" rIns="97147" bIns="48573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(63)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FA3B6-0720-13F6-BECC-58E5BAAF7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90" y="5"/>
            <a:ext cx="3078383" cy="513749"/>
          </a:xfrm>
          <a:prstGeom prst="rect">
            <a:avLst/>
          </a:prstGeom>
        </p:spPr>
        <p:txBody>
          <a:bodyPr vert="horz" lIns="97147" tIns="48573" rIns="97147" bIns="48573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12/29/2024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8069-8B31-D779-B41A-9373BFE59C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" y="9719282"/>
            <a:ext cx="3078383" cy="513749"/>
          </a:xfrm>
          <a:prstGeom prst="rect">
            <a:avLst/>
          </a:prstGeom>
        </p:spPr>
        <p:txBody>
          <a:bodyPr vert="horz" lIns="97147" tIns="48573" rIns="97147" bIns="48573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D037-B4FD-D6C6-D82D-A85EEE5E50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90" y="9719282"/>
            <a:ext cx="3078383" cy="513749"/>
          </a:xfrm>
          <a:prstGeom prst="rect">
            <a:avLst/>
          </a:prstGeom>
        </p:spPr>
        <p:txBody>
          <a:bodyPr vert="horz" lIns="97147" tIns="48573" rIns="97147" bIns="48573" rtlCol="0" anchor="b"/>
          <a:lstStyle>
            <a:lvl1pPr algn="r">
              <a:defRPr sz="1300"/>
            </a:lvl1pPr>
          </a:lstStyle>
          <a:p>
            <a:fld id="{5022EBBA-A151-449F-BE77-42F435A1B04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351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8994" tIns="49497" rIns="98994" bIns="49497" rtlCol="0"/>
          <a:lstStyle>
            <a:lvl1pPr algn="l">
              <a:defRPr sz="1300"/>
            </a:lvl1pPr>
          </a:lstStyle>
          <a:p>
            <a:r>
              <a:rPr lang="en-US"/>
              <a:t>A Study of the Proverbs (63)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39" cy="513428"/>
          </a:xfrm>
          <a:prstGeom prst="rect">
            <a:avLst/>
          </a:prstGeom>
        </p:spPr>
        <p:txBody>
          <a:bodyPr vert="horz" lIns="98994" tIns="49497" rIns="98994" bIns="49497" rtlCol="0"/>
          <a:lstStyle>
            <a:lvl1pPr algn="r">
              <a:defRPr sz="1300"/>
            </a:lvl1pPr>
          </a:lstStyle>
          <a:p>
            <a:r>
              <a:rPr lang="en-US"/>
              <a:t>12/29/2024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94" tIns="49497" rIns="98994" bIns="4949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8"/>
            <a:ext cx="5681980" cy="4029255"/>
          </a:xfrm>
          <a:prstGeom prst="rect">
            <a:avLst/>
          </a:prstGeom>
        </p:spPr>
        <p:txBody>
          <a:bodyPr vert="horz" lIns="98994" tIns="49497" rIns="98994" bIns="4949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8994" tIns="49497" rIns="98994" bIns="49497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7" y="9719598"/>
            <a:ext cx="3077739" cy="513427"/>
          </a:xfrm>
          <a:prstGeom prst="rect">
            <a:avLst/>
          </a:prstGeom>
        </p:spPr>
        <p:txBody>
          <a:bodyPr vert="horz" lIns="98994" tIns="49497" rIns="98994" bIns="49497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December 29,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FOUR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(#2)</a:t>
            </a:r>
          </a:p>
        </p:txBody>
      </p:sp>
    </p:spTree>
    <p:extLst>
      <p:ext uri="{BB962C8B-B14F-4D97-AF65-F5344CB8AC3E}">
        <p14:creationId xmlns:p14="http://schemas.microsoft.com/office/powerpoint/2010/main" val="65001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443198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6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not want to be reproved? (15:10-12)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seeks knowledge? (15:14)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an abomination to the Lord? (15:26)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studies to give an answer? (15:28)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Whose prayer does the Lord hear? (15:29)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before honor? (15:33)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B2E255-465B-D03D-D753-F23F83F76FE6}"/>
              </a:ext>
            </a:extLst>
          </p:cNvPr>
          <p:cNvCxnSpPr>
            <a:cxnSpLocks/>
          </p:cNvCxnSpPr>
          <p:nvPr/>
        </p:nvCxnSpPr>
        <p:spPr>
          <a:xfrm>
            <a:off x="260868" y="4363718"/>
            <a:ext cx="832759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18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December 29,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FIVE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SPIRITUAL CONCEPTS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(#1)</a:t>
            </a:r>
          </a:p>
        </p:txBody>
      </p:sp>
    </p:spTree>
    <p:extLst>
      <p:ext uri="{BB962C8B-B14F-4D97-AF65-F5344CB8AC3E}">
        <p14:creationId xmlns:p14="http://schemas.microsoft.com/office/powerpoint/2010/main" val="274498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Five</a:t>
            </a: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: “Spiritual Concepts”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16-18)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weighs a man? (16:2)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an abomination to the Lord? (16:5)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causes men to depart from evil? (16:6)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God do for the man who pleases him? (16:7)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better than great riches without right? (16:8)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goes before destruction and a fall? (16:18)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A man is happy who does what? (16:20)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called prudent? (16:21)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Five</a:t>
            </a: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: “Spiritual Concepts”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16-18)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are pleasant words? (16:24)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10.	Who sows strife? (16:28)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11.	What is a crown of glory? (16:31)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12.	What is better than the mighty and one who takes a city? 	(16:32)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13.	Who tries the heart? (17:3)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14.	What separates friends? (17:9)</a:t>
            </a:r>
          </a:p>
        </p:txBody>
      </p:sp>
    </p:spTree>
    <p:extLst>
      <p:ext uri="{BB962C8B-B14F-4D97-AF65-F5344CB8AC3E}">
        <p14:creationId xmlns:p14="http://schemas.microsoft.com/office/powerpoint/2010/main" val="2327542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6505</TotalTime>
  <Words>374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PowerPoint Presentation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(12-29-24)</dc:title>
  <dc:creator>Randy Childs</dc:creator>
  <cp:lastModifiedBy>Richard Lidh</cp:lastModifiedBy>
  <cp:revision>141</cp:revision>
  <cp:lastPrinted>2024-12-30T16:51:04Z</cp:lastPrinted>
  <dcterms:created xsi:type="dcterms:W3CDTF">2023-05-07T12:43:35Z</dcterms:created>
  <dcterms:modified xsi:type="dcterms:W3CDTF">2024-12-30T16:51:25Z</dcterms:modified>
</cp:coreProperties>
</file>